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354"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7723838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1"/>
            <a:ext cx="10464800" cy="609778"/>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sp>
        <p:nvSpPr>
          <p:cNvPr id="119" name="YRE Presentation"/>
          <p:cNvSpPr txBox="1">
            <a:spLocks noGrp="1"/>
          </p:cNvSpPr>
          <p:nvPr>
            <p:ph type="ctrTitle"/>
          </p:nvPr>
        </p:nvSpPr>
        <p:spPr>
          <a:prstGeom prst="rect">
            <a:avLst/>
          </a:prstGeom>
        </p:spPr>
        <p:txBody>
          <a:bodyPr/>
          <a:lstStyle/>
          <a:p>
            <a:r>
              <a:t>YRE Presentation</a:t>
            </a:r>
          </a:p>
        </p:txBody>
      </p:sp>
      <p:sp>
        <p:nvSpPr>
          <p:cNvPr id="120" name="By Aimée Savage and Lucy Winton"/>
          <p:cNvSpPr txBox="1">
            <a:spLocks noGrp="1"/>
          </p:cNvSpPr>
          <p:nvPr>
            <p:ph type="subTitle" sz="quarter" idx="1"/>
          </p:nvPr>
        </p:nvSpPr>
        <p:spPr>
          <a:prstGeom prst="rect">
            <a:avLst/>
          </a:prstGeom>
        </p:spPr>
        <p:txBody>
          <a:bodyPr/>
          <a:lstStyle/>
          <a:p>
            <a:r>
              <a:t>By Aimée Savage and Lucy Winton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pic>
        <p:nvPicPr>
          <p:cNvPr id="122" name="EFACDCEA-EA86-400C-89B8-48F0D4BDE213-L0-001.jpeg" descr="EFACDCEA-EA86-400C-89B8-48F0D4BDE213-L0-001.jpeg"/>
          <p:cNvPicPr>
            <a:picLocks noGrp="1" noChangeAspect="1"/>
          </p:cNvPicPr>
          <p:nvPr>
            <p:ph type="pic" idx="13"/>
          </p:nvPr>
        </p:nvPicPr>
        <p:blipFill>
          <a:blip r:embed="rId2">
            <a:extLst/>
          </a:blip>
          <a:srcRect l="18181" r="18181"/>
          <a:stretch>
            <a:fillRect/>
          </a:stretch>
        </p:blipFill>
        <p:spPr>
          <a:prstGeom prst="rect">
            <a:avLst/>
          </a:prstGeom>
        </p:spPr>
      </p:pic>
      <p:sp>
        <p:nvSpPr>
          <p:cNvPr id="123" name="What is Plastic Ocean Pollution?"/>
          <p:cNvSpPr txBox="1">
            <a:spLocks noGrp="1"/>
          </p:cNvSpPr>
          <p:nvPr>
            <p:ph type="title"/>
          </p:nvPr>
        </p:nvSpPr>
        <p:spPr>
          <a:prstGeom prst="rect">
            <a:avLst/>
          </a:prstGeom>
        </p:spPr>
        <p:txBody>
          <a:bodyPr/>
          <a:lstStyle>
            <a:lvl1pPr defTabSz="484886">
              <a:defRPr sz="6640"/>
            </a:lvl1pPr>
          </a:lstStyle>
          <a:p>
            <a:r>
              <a:t>What is Plastic Ocean Pollution?</a:t>
            </a:r>
          </a:p>
        </p:txBody>
      </p:sp>
      <p:sp>
        <p:nvSpPr>
          <p:cNvPr id="124" name="Plastic ocean pollution is tons of plastic debris (which by definition are waste that can vary in size from large containers, fishing nets to microscopic plastic pellets or even particles) which are discarded every year, everywhere, polluting lands, rivers, beaches and oceans"/>
          <p:cNvSpPr txBox="1">
            <a:spLocks noGrp="1"/>
          </p:cNvSpPr>
          <p:nvPr>
            <p:ph type="body" sz="half" idx="1"/>
          </p:nvPr>
        </p:nvSpPr>
        <p:spPr>
          <a:prstGeom prst="rect">
            <a:avLst/>
          </a:prstGeom>
        </p:spPr>
        <p:txBody>
          <a:bodyPr/>
          <a:lstStyle/>
          <a:p>
            <a:r>
              <a:t>Plastic ocean pollution is tons of plastic debris (which by definition are waste that can vary in size from large containers, fishing nets to microscopic plastic pellets or even particles) which are discarded every year, everywhere, polluting lands, rivers, beaches and oceans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pic>
        <p:nvPicPr>
          <p:cNvPr id="126" name="D5E4AF11-A89E-44E2-9900-0D4D518277EB-L0-001.jpeg" descr="D5E4AF11-A89E-44E2-9900-0D4D518277EB-L0-001.jpeg"/>
          <p:cNvPicPr>
            <a:picLocks noGrp="1" noChangeAspect="1"/>
          </p:cNvPicPr>
          <p:nvPr>
            <p:ph type="pic" idx="13"/>
          </p:nvPr>
        </p:nvPicPr>
        <p:blipFill>
          <a:blip r:embed="rId2">
            <a:extLst/>
          </a:blip>
          <a:srcRect l="21698" r="21698"/>
          <a:stretch>
            <a:fillRect/>
          </a:stretch>
        </p:blipFill>
        <p:spPr>
          <a:prstGeom prst="rect">
            <a:avLst/>
          </a:prstGeom>
        </p:spPr>
      </p:pic>
      <p:sp>
        <p:nvSpPr>
          <p:cNvPr id="127" name="How much plastic is thrown into the ocean each year?"/>
          <p:cNvSpPr txBox="1">
            <a:spLocks noGrp="1"/>
          </p:cNvSpPr>
          <p:nvPr>
            <p:ph type="title"/>
          </p:nvPr>
        </p:nvSpPr>
        <p:spPr>
          <a:prstGeom prst="rect">
            <a:avLst/>
          </a:prstGeom>
        </p:spPr>
        <p:txBody>
          <a:bodyPr/>
          <a:lstStyle>
            <a:lvl1pPr defTabSz="484886">
              <a:defRPr sz="6640"/>
            </a:lvl1pPr>
          </a:lstStyle>
          <a:p>
            <a:r>
              <a:t>How much plastic is thrown into the ocean each year?</a:t>
            </a:r>
          </a:p>
        </p:txBody>
      </p:sp>
      <p:sp>
        <p:nvSpPr>
          <p:cNvPr id="128" name="In a more direct route, boaters may dump their waste right into the sea. In the past this has been the main cause of plastics in the ocean. In 1975, the National Academy of Sciences estimated that 14billion (6,350,293 tonnes) pounds of rubbish was being dumped into the ocean per year. That’s more than 1.5million (680 tonnes) pounds per hour!"/>
          <p:cNvSpPr txBox="1">
            <a:spLocks noGrp="1"/>
          </p:cNvSpPr>
          <p:nvPr>
            <p:ph type="body" sz="half" idx="1"/>
          </p:nvPr>
        </p:nvSpPr>
        <p:spPr>
          <a:prstGeom prst="rect">
            <a:avLst/>
          </a:prstGeom>
        </p:spPr>
        <p:txBody>
          <a:bodyPr/>
          <a:lstStyle/>
          <a:p>
            <a:r>
              <a:t>In a more direct route, boaters may dump their waste right into the sea. In the past this has been the main cause of plastics in the ocean. In 1975, the National Academy of Sciences estimated that 14billion (6,350,293 tonnes) pounds of rubbish was being dumped into the ocean per year. That’s more than 1.5million (680 tonnes) pounds per hour!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sp>
        <p:nvSpPr>
          <p:cNvPr id="130" name="What is a Gyre?"/>
          <p:cNvSpPr txBox="1">
            <a:spLocks noGrp="1"/>
          </p:cNvSpPr>
          <p:nvPr>
            <p:ph type="title"/>
          </p:nvPr>
        </p:nvSpPr>
        <p:spPr>
          <a:prstGeom prst="rect">
            <a:avLst/>
          </a:prstGeom>
        </p:spPr>
        <p:txBody>
          <a:bodyPr/>
          <a:lstStyle/>
          <a:p>
            <a:r>
              <a:t>What is a Gyre?</a:t>
            </a:r>
          </a:p>
        </p:txBody>
      </p:sp>
      <p:sp>
        <p:nvSpPr>
          <p:cNvPr id="131" name="A Gyre is almost like a floating island of rubbish. It is a whirlpool that sucks in the rubbish nearby and it just sits there, polluting the ocean…"/>
          <p:cNvSpPr txBox="1">
            <a:spLocks noGrp="1"/>
          </p:cNvSpPr>
          <p:nvPr>
            <p:ph type="body" sz="half" idx="1"/>
          </p:nvPr>
        </p:nvSpPr>
        <p:spPr>
          <a:prstGeom prst="rect">
            <a:avLst/>
          </a:prstGeom>
        </p:spPr>
        <p:txBody>
          <a:bodyPr/>
          <a:lstStyle/>
          <a:p>
            <a:r>
              <a:t>A Gyre is almost like a floating island of rubbish. It is a whirlpool that sucks in the rubbish nearby and it just sits there, polluting the ocean</a:t>
            </a:r>
          </a:p>
          <a:p>
            <a:r>
              <a:t>There are five gyres, one in each ocean</a:t>
            </a:r>
          </a:p>
        </p:txBody>
      </p:sp>
      <p:pic>
        <p:nvPicPr>
          <p:cNvPr id="132" name="37A89DAB-32F2-4C01-992C-DA2EEA77FB70-L0-001.png" descr="37A89DAB-32F2-4C01-992C-DA2EEA77FB70-L0-001.png"/>
          <p:cNvPicPr>
            <a:picLocks noChangeAspect="1"/>
          </p:cNvPicPr>
          <p:nvPr/>
        </p:nvPicPr>
        <p:blipFill>
          <a:blip r:embed="rId2">
            <a:extLst/>
          </a:blip>
          <a:srcRect/>
          <a:stretch>
            <a:fillRect/>
          </a:stretch>
        </p:blipFill>
        <p:spPr>
          <a:xfrm>
            <a:off x="6161106" y="3970207"/>
            <a:ext cx="6690560" cy="454103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pic>
        <p:nvPicPr>
          <p:cNvPr id="134" name="2851CC37-5210-43C3-8552-BC2AED5C0096-L0-001.jpeg" descr="2851CC37-5210-43C3-8552-BC2AED5C0096-L0-001.jpeg"/>
          <p:cNvPicPr>
            <a:picLocks noGrp="1" noChangeAspect="1"/>
          </p:cNvPicPr>
          <p:nvPr>
            <p:ph type="pic" idx="13"/>
          </p:nvPr>
        </p:nvPicPr>
        <p:blipFill>
          <a:blip r:embed="rId2">
            <a:extLst/>
          </a:blip>
          <a:srcRect l="27462" r="27462"/>
          <a:stretch>
            <a:fillRect/>
          </a:stretch>
        </p:blipFill>
        <p:spPr>
          <a:prstGeom prst="rect">
            <a:avLst/>
          </a:prstGeom>
        </p:spPr>
      </p:pic>
      <p:sp>
        <p:nvSpPr>
          <p:cNvPr id="135" name="How much Marine Life is Killed per year due to plastic pollution?"/>
          <p:cNvSpPr txBox="1">
            <a:spLocks noGrp="1"/>
          </p:cNvSpPr>
          <p:nvPr>
            <p:ph type="title"/>
          </p:nvPr>
        </p:nvSpPr>
        <p:spPr>
          <a:prstGeom prst="rect">
            <a:avLst/>
          </a:prstGeom>
        </p:spPr>
        <p:txBody>
          <a:bodyPr/>
          <a:lstStyle>
            <a:lvl1pPr defTabSz="414781">
              <a:defRPr sz="5680"/>
            </a:lvl1pPr>
          </a:lstStyle>
          <a:p>
            <a:r>
              <a:t>How much Marine Life is Killed per year due to plastic pollution? </a:t>
            </a:r>
          </a:p>
        </p:txBody>
      </p:sp>
      <p:sp>
        <p:nvSpPr>
          <p:cNvPr id="136" name="Roughly 100,000 marine life is Killed a year due to plastic, and these are only ones found! There is a lot more out there!…"/>
          <p:cNvSpPr txBox="1">
            <a:spLocks noGrp="1"/>
          </p:cNvSpPr>
          <p:nvPr>
            <p:ph type="body" sz="half" idx="1"/>
          </p:nvPr>
        </p:nvSpPr>
        <p:spPr>
          <a:prstGeom prst="rect">
            <a:avLst/>
          </a:prstGeom>
        </p:spPr>
        <p:txBody>
          <a:bodyPr/>
          <a:lstStyle/>
          <a:p>
            <a:r>
              <a:t>Roughly 100,000 marine life is Killed a year due to plastic, and these are only ones found! There is a lot more out there!</a:t>
            </a:r>
          </a:p>
          <a:p>
            <a:r>
              <a:t>Approximately 1 million sea birds also die from plastic. A plastic bag can kill numerous animals because they take so long to disintegrate.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pic>
        <p:nvPicPr>
          <p:cNvPr id="138" name="980CBE87-2B0C-4A8F-AF9C-CD1A991203E7-L0-001.jpeg" descr="980CBE87-2B0C-4A8F-AF9C-CD1A991203E7-L0-001.jpeg"/>
          <p:cNvPicPr>
            <a:picLocks noGrp="1" noChangeAspect="1"/>
          </p:cNvPicPr>
          <p:nvPr>
            <p:ph type="pic" idx="13"/>
          </p:nvPr>
        </p:nvPicPr>
        <p:blipFill>
          <a:blip r:embed="rId2">
            <a:extLst/>
          </a:blip>
          <a:srcRect/>
          <a:stretch>
            <a:fillRect/>
          </a:stretch>
        </p:blipFill>
        <p:spPr>
          <a:xfrm>
            <a:off x="6595630" y="4435253"/>
            <a:ext cx="5334001" cy="2781598"/>
          </a:xfrm>
          <a:prstGeom prst="rect">
            <a:avLst/>
          </a:prstGeom>
        </p:spPr>
      </p:pic>
      <p:sp>
        <p:nvSpPr>
          <p:cNvPr id="139" name="What is the UK doing to help?"/>
          <p:cNvSpPr txBox="1">
            <a:spLocks noGrp="1"/>
          </p:cNvSpPr>
          <p:nvPr>
            <p:ph type="title"/>
          </p:nvPr>
        </p:nvSpPr>
        <p:spPr>
          <a:prstGeom prst="rect">
            <a:avLst/>
          </a:prstGeom>
        </p:spPr>
        <p:txBody>
          <a:bodyPr/>
          <a:lstStyle>
            <a:lvl1pPr defTabSz="484886">
              <a:defRPr sz="6640"/>
            </a:lvl1pPr>
          </a:lstStyle>
          <a:p>
            <a:r>
              <a:rPr dirty="0"/>
              <a:t>What is the UK doing to help?</a:t>
            </a:r>
          </a:p>
        </p:txBody>
      </p:sp>
      <p:sp>
        <p:nvSpPr>
          <p:cNvPr id="140" name="Plastic beads in toothpaste and face scrubs have been banned, and some parts of the UK have stopped using plastic cotton buds, as people flushed them down the toilet!"/>
          <p:cNvSpPr txBox="1">
            <a:spLocks noGrp="1"/>
          </p:cNvSpPr>
          <p:nvPr>
            <p:ph type="body" sz="half" idx="1"/>
          </p:nvPr>
        </p:nvSpPr>
        <p:spPr>
          <a:prstGeom prst="rect">
            <a:avLst/>
          </a:prstGeom>
        </p:spPr>
        <p:txBody>
          <a:bodyPr/>
          <a:lstStyle/>
          <a:p>
            <a:r>
              <a:rPr dirty="0"/>
              <a:t>Plastic beads in toothpaste and face scrubs have been banned, and some parts of the UK have stopped using plastic cotton buds, as people flushed them down the toilet!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3E3FD"/>
            </a:gs>
          </a:gsLst>
          <a:lin ang="5400000" scaled="0"/>
        </a:gradFill>
        <a:effectLst/>
      </p:bgPr>
    </p:bg>
    <p:spTree>
      <p:nvGrpSpPr>
        <p:cNvPr id="1" name=""/>
        <p:cNvGrpSpPr/>
        <p:nvPr/>
      </p:nvGrpSpPr>
      <p:grpSpPr>
        <a:xfrm>
          <a:off x="0" y="0"/>
          <a:ext cx="0" cy="0"/>
          <a:chOff x="0" y="0"/>
          <a:chExt cx="0" cy="0"/>
        </a:xfrm>
      </p:grpSpPr>
      <p:pic>
        <p:nvPicPr>
          <p:cNvPr id="142" name="DE323742-8A40-4F8A-BAFB-E1490CC13EE4-L0-001.jpeg" descr="DE323742-8A40-4F8A-BAFB-E1490CC13EE4-L0-001.jpeg"/>
          <p:cNvPicPr>
            <a:picLocks noGrp="1" noChangeAspect="1"/>
          </p:cNvPicPr>
          <p:nvPr>
            <p:ph type="pic" idx="13"/>
          </p:nvPr>
        </p:nvPicPr>
        <p:blipFill>
          <a:blip r:embed="rId2">
            <a:extLst/>
          </a:blip>
          <a:srcRect/>
          <a:stretch>
            <a:fillRect/>
          </a:stretch>
        </p:blipFill>
        <p:spPr>
          <a:xfrm>
            <a:off x="6718300" y="3956050"/>
            <a:ext cx="5334000" cy="3556000"/>
          </a:xfrm>
          <a:prstGeom prst="rect">
            <a:avLst/>
          </a:prstGeom>
        </p:spPr>
      </p:pic>
      <p:sp>
        <p:nvSpPr>
          <p:cNvPr id="143" name="What can you do to help?"/>
          <p:cNvSpPr txBox="1">
            <a:spLocks noGrp="1"/>
          </p:cNvSpPr>
          <p:nvPr>
            <p:ph type="title"/>
          </p:nvPr>
        </p:nvSpPr>
        <p:spPr>
          <a:prstGeom prst="rect">
            <a:avLst/>
          </a:prstGeom>
        </p:spPr>
        <p:txBody>
          <a:bodyPr/>
          <a:lstStyle>
            <a:lvl1pPr defTabSz="531622">
              <a:defRPr sz="7280"/>
            </a:lvl1pPr>
          </a:lstStyle>
          <a:p>
            <a:r>
              <a:rPr dirty="0"/>
              <a:t>What can you do to help?</a:t>
            </a:r>
          </a:p>
        </p:txBody>
      </p:sp>
      <p:sp>
        <p:nvSpPr>
          <p:cNvPr id="144" name="You can start by using the right bins! If you put plastic in the black bin, it goes to a landfill, and it may be blown out by the wind and hurt an animal…"/>
          <p:cNvSpPr txBox="1">
            <a:spLocks noGrp="1"/>
          </p:cNvSpPr>
          <p:nvPr>
            <p:ph type="body" sz="half" idx="1"/>
          </p:nvPr>
        </p:nvSpPr>
        <p:spPr>
          <a:prstGeom prst="rect">
            <a:avLst/>
          </a:prstGeom>
        </p:spPr>
        <p:txBody>
          <a:bodyPr/>
          <a:lstStyle/>
          <a:p>
            <a:r>
              <a:rPr dirty="0"/>
              <a:t>You can start by using the right bins! If you put plastic in the black bin, it goes to a landfill, and it may be blown out by the wind and hurt an animal</a:t>
            </a:r>
          </a:p>
          <a:p>
            <a:r>
              <a:rPr dirty="0"/>
              <a:t>You can flush only the 3 P’s down the toilet!</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Custom</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YRE Presentation</vt:lpstr>
      <vt:lpstr>What is Plastic Ocean Pollution?</vt:lpstr>
      <vt:lpstr>How much plastic is thrown into the ocean each year?</vt:lpstr>
      <vt:lpstr>What is a Gyre?</vt:lpstr>
      <vt:lpstr>How much Marine Life is Killed per year due to plastic pollution? </vt:lpstr>
      <vt:lpstr>What is the UK doing to help?</vt:lpstr>
      <vt:lpstr>What can you do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YRE Presentation</dc:title>
  <dc:creator>B McKee</dc:creator>
  <cp:lastModifiedBy>IT Dept</cp:lastModifiedBy>
  <cp:revision>1</cp:revision>
  <dcterms:modified xsi:type="dcterms:W3CDTF">2019-03-12T11:42:54Z</dcterms:modified>
</cp:coreProperties>
</file>